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sldIdLst>
    <p:sldId id="256" r:id="rId5"/>
    <p:sldId id="257" r:id="rId6"/>
    <p:sldId id="259" r:id="rId7"/>
    <p:sldId id="266" r:id="rId8"/>
    <p:sldId id="260" r:id="rId9"/>
    <p:sldId id="258" r:id="rId10"/>
    <p:sldId id="261" r:id="rId11"/>
    <p:sldId id="263" r:id="rId12"/>
    <p:sldId id="264" r:id="rId13"/>
    <p:sldId id="267" r:id="rId14"/>
    <p:sldId id="268" r:id="rId15"/>
    <p:sldId id="265" r:id="rId16"/>
    <p:sldId id="269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29904-F9C8-4909-B3DD-27052B7E2280}" v="2" dt="2019-11-05T23:45:30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d at All Saints" userId="a6817246-31d3-4c84-a518-8dd9e89f2429" providerId="ADAL" clId="{14929904-F9C8-4909-B3DD-27052B7E2280}"/>
    <pc:docChg chg="undo custSel modSld">
      <pc:chgData name="Head at All Saints" userId="a6817246-31d3-4c84-a518-8dd9e89f2429" providerId="ADAL" clId="{14929904-F9C8-4909-B3DD-27052B7E2280}" dt="2019-11-05T23:45:12.863" v="54" actId="1076"/>
      <pc:docMkLst>
        <pc:docMk/>
      </pc:docMkLst>
      <pc:sldChg chg="addSp delSp modSp">
        <pc:chgData name="Head at All Saints" userId="a6817246-31d3-4c84-a518-8dd9e89f2429" providerId="ADAL" clId="{14929904-F9C8-4909-B3DD-27052B7E2280}" dt="2019-11-05T23:45:12.863" v="54" actId="1076"/>
        <pc:sldMkLst>
          <pc:docMk/>
          <pc:sldMk cId="3686198037" sldId="268"/>
        </pc:sldMkLst>
        <pc:spChg chg="add del mod">
          <ac:chgData name="Head at All Saints" userId="a6817246-31d3-4c84-a518-8dd9e89f2429" providerId="ADAL" clId="{14929904-F9C8-4909-B3DD-27052B7E2280}" dt="2019-11-05T23:44:48.741" v="47" actId="20577"/>
          <ac:spMkLst>
            <pc:docMk/>
            <pc:sldMk cId="3686198037" sldId="268"/>
            <ac:spMk id="3" creationId="{1055179B-08B7-463D-BF67-9B4BCC81F988}"/>
          </ac:spMkLst>
        </pc:spChg>
        <pc:spChg chg="mod">
          <ac:chgData name="Head at All Saints" userId="a6817246-31d3-4c84-a518-8dd9e89f2429" providerId="ADAL" clId="{14929904-F9C8-4909-B3DD-27052B7E2280}" dt="2019-11-05T23:45:01.776" v="52" actId="20577"/>
          <ac:spMkLst>
            <pc:docMk/>
            <pc:sldMk cId="3686198037" sldId="268"/>
            <ac:spMk id="4" creationId="{BFC48DEA-5CD9-4CB4-AB83-A15C0A1D1AFC}"/>
          </ac:spMkLst>
        </pc:spChg>
        <pc:spChg chg="add del mod">
          <ac:chgData name="Head at All Saints" userId="a6817246-31d3-4c84-a518-8dd9e89f2429" providerId="ADAL" clId="{14929904-F9C8-4909-B3DD-27052B7E2280}" dt="2019-11-05T23:44:37.552" v="8" actId="478"/>
          <ac:spMkLst>
            <pc:docMk/>
            <pc:sldMk cId="3686198037" sldId="268"/>
            <ac:spMk id="12" creationId="{B88B01D2-52E4-4797-A123-66CF45C107B9}"/>
          </ac:spMkLst>
        </pc:spChg>
        <pc:picChg chg="mod">
          <ac:chgData name="Head at All Saints" userId="a6817246-31d3-4c84-a518-8dd9e89f2429" providerId="ADAL" clId="{14929904-F9C8-4909-B3DD-27052B7E2280}" dt="2019-11-05T23:45:12.863" v="54" actId="1076"/>
          <ac:picMkLst>
            <pc:docMk/>
            <pc:sldMk cId="3686198037" sldId="268"/>
            <ac:picMk id="7" creationId="{57C4955C-D1B3-41F7-B092-326EB6E5A0E5}"/>
          </ac:picMkLst>
        </pc:picChg>
        <pc:picChg chg="mod">
          <ac:chgData name="Head at All Saints" userId="a6817246-31d3-4c84-a518-8dd9e89f2429" providerId="ADAL" clId="{14929904-F9C8-4909-B3DD-27052B7E2280}" dt="2019-11-05T23:45:09.074" v="53" actId="1076"/>
          <ac:picMkLst>
            <pc:docMk/>
            <pc:sldMk cId="3686198037" sldId="268"/>
            <ac:picMk id="8" creationId="{1C32CE98-14E0-43AD-AEFF-FD6224C271E0}"/>
          </ac:picMkLst>
        </pc:picChg>
        <pc:picChg chg="add mod ord">
          <ac:chgData name="Head at All Saints" userId="a6817246-31d3-4c84-a518-8dd9e89f2429" providerId="ADAL" clId="{14929904-F9C8-4909-B3DD-27052B7E2280}" dt="2019-11-05T23:44:25.885" v="6" actId="1076"/>
          <ac:picMkLst>
            <pc:docMk/>
            <pc:sldMk cId="3686198037" sldId="268"/>
            <ac:picMk id="10" creationId="{2D3497BB-29A1-46EB-9CC7-654D54FD9D1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D5C46-B83A-4C29-9A18-432A03184C6C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826E3D3-2124-480E-B52D-45E5F4A4B684}">
      <dgm:prSet phldrT="[Text]"/>
      <dgm:spPr/>
      <dgm:t>
        <a:bodyPr/>
        <a:lstStyle/>
        <a:p>
          <a:r>
            <a:rPr lang="en-GB" dirty="0"/>
            <a:t>Negative Experiences</a:t>
          </a:r>
        </a:p>
      </dgm:t>
    </dgm:pt>
    <dgm:pt modelId="{19CA4883-BCFD-4837-B981-AA4E4228CA53}" type="parTrans" cxnId="{A17636B4-47A7-4948-88CE-34AA2AD744C6}">
      <dgm:prSet/>
      <dgm:spPr/>
      <dgm:t>
        <a:bodyPr/>
        <a:lstStyle/>
        <a:p>
          <a:endParaRPr lang="en-GB"/>
        </a:p>
      </dgm:t>
    </dgm:pt>
    <dgm:pt modelId="{57BA611F-ABB2-41B2-B326-EE763D9FFBE2}" type="sibTrans" cxnId="{A17636B4-47A7-4948-88CE-34AA2AD744C6}">
      <dgm:prSet/>
      <dgm:spPr/>
      <dgm:t>
        <a:bodyPr/>
        <a:lstStyle/>
        <a:p>
          <a:endParaRPr lang="en-GB"/>
        </a:p>
      </dgm:t>
    </dgm:pt>
    <dgm:pt modelId="{5C23CB72-A3DC-45EF-8CAC-9536E70F3B2F}">
      <dgm:prSet phldrT="[Text]"/>
      <dgm:spPr/>
      <dgm:t>
        <a:bodyPr/>
        <a:lstStyle/>
        <a:p>
          <a:r>
            <a:rPr lang="en-GB" dirty="0"/>
            <a:t>Negative Feelings</a:t>
          </a:r>
        </a:p>
      </dgm:t>
    </dgm:pt>
    <dgm:pt modelId="{0C7DFADC-4761-4E57-A6BE-D11F9F9811B4}" type="parTrans" cxnId="{00308864-7657-45FA-9008-8F861CB4A6B3}">
      <dgm:prSet/>
      <dgm:spPr/>
      <dgm:t>
        <a:bodyPr/>
        <a:lstStyle/>
        <a:p>
          <a:endParaRPr lang="en-GB"/>
        </a:p>
      </dgm:t>
    </dgm:pt>
    <dgm:pt modelId="{64B4A9B7-79F9-430D-9FAE-40956CFDE29F}" type="sibTrans" cxnId="{00308864-7657-45FA-9008-8F861CB4A6B3}">
      <dgm:prSet/>
      <dgm:spPr/>
      <dgm:t>
        <a:bodyPr/>
        <a:lstStyle/>
        <a:p>
          <a:endParaRPr lang="en-GB"/>
        </a:p>
      </dgm:t>
    </dgm:pt>
    <dgm:pt modelId="{6A1A2366-C57F-4563-9CB7-DF349BC0ECE2}">
      <dgm:prSet phldrT="[Text]"/>
      <dgm:spPr/>
      <dgm:t>
        <a:bodyPr/>
        <a:lstStyle/>
        <a:p>
          <a:r>
            <a:rPr lang="en-GB" dirty="0"/>
            <a:t>Negative Behaviour</a:t>
          </a:r>
        </a:p>
      </dgm:t>
    </dgm:pt>
    <dgm:pt modelId="{02CE5944-17BA-42DC-9BEE-2CF460FB5EE6}" type="parTrans" cxnId="{97764552-ADA5-415C-91BC-EABEC461A096}">
      <dgm:prSet/>
      <dgm:spPr/>
      <dgm:t>
        <a:bodyPr/>
        <a:lstStyle/>
        <a:p>
          <a:endParaRPr lang="en-GB"/>
        </a:p>
      </dgm:t>
    </dgm:pt>
    <dgm:pt modelId="{F52B65CD-00CE-4397-88F0-725A5636A703}" type="sibTrans" cxnId="{97764552-ADA5-415C-91BC-EABEC461A096}">
      <dgm:prSet/>
      <dgm:spPr/>
      <dgm:t>
        <a:bodyPr/>
        <a:lstStyle/>
        <a:p>
          <a:endParaRPr lang="en-GB"/>
        </a:p>
      </dgm:t>
    </dgm:pt>
    <dgm:pt modelId="{2CF8B0BE-BC1C-4219-B08D-0F76531270AC}" type="pres">
      <dgm:prSet presAssocID="{FE4D5C46-B83A-4C29-9A18-432A03184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6F6F0D-228C-45B0-9D92-877D14F2AE22}" type="pres">
      <dgm:prSet presAssocID="{4826E3D3-2124-480E-B52D-45E5F4A4B684}" presName="dummy" presStyleCnt="0"/>
      <dgm:spPr/>
    </dgm:pt>
    <dgm:pt modelId="{E36B6F81-EF91-47D1-8A72-54517EE6F32D}" type="pres">
      <dgm:prSet presAssocID="{4826E3D3-2124-480E-B52D-45E5F4A4B684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8B91B-C935-4D55-953F-8283B0A397B1}" type="pres">
      <dgm:prSet presAssocID="{57BA611F-ABB2-41B2-B326-EE763D9FFBE2}" presName="sibTrans" presStyleLbl="node1" presStyleIdx="0" presStyleCnt="3"/>
      <dgm:spPr/>
      <dgm:t>
        <a:bodyPr/>
        <a:lstStyle/>
        <a:p>
          <a:endParaRPr lang="en-US"/>
        </a:p>
      </dgm:t>
    </dgm:pt>
    <dgm:pt modelId="{FF26DB7D-861E-4EFC-885E-B223206D2171}" type="pres">
      <dgm:prSet presAssocID="{5C23CB72-A3DC-45EF-8CAC-9536E70F3B2F}" presName="dummy" presStyleCnt="0"/>
      <dgm:spPr/>
    </dgm:pt>
    <dgm:pt modelId="{0E681FC1-03A1-4ABF-9627-CE9D891A1074}" type="pres">
      <dgm:prSet presAssocID="{5C23CB72-A3DC-45EF-8CAC-9536E70F3B2F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5A4CB-EBF5-47B5-8793-82D8EB14B6FA}" type="pres">
      <dgm:prSet presAssocID="{64B4A9B7-79F9-430D-9FAE-40956CFDE29F}" presName="sibTrans" presStyleLbl="node1" presStyleIdx="1" presStyleCnt="3"/>
      <dgm:spPr/>
      <dgm:t>
        <a:bodyPr/>
        <a:lstStyle/>
        <a:p>
          <a:endParaRPr lang="en-US"/>
        </a:p>
      </dgm:t>
    </dgm:pt>
    <dgm:pt modelId="{7ECCA766-BDE4-4B3A-8C69-B57D4EEF39ED}" type="pres">
      <dgm:prSet presAssocID="{6A1A2366-C57F-4563-9CB7-DF349BC0ECE2}" presName="dummy" presStyleCnt="0"/>
      <dgm:spPr/>
    </dgm:pt>
    <dgm:pt modelId="{8345268E-BCF3-4E8E-824D-928708461033}" type="pres">
      <dgm:prSet presAssocID="{6A1A2366-C57F-4563-9CB7-DF349BC0ECE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9CDB2-E487-4076-BBA2-D866C405F7FD}" type="pres">
      <dgm:prSet presAssocID="{F52B65CD-00CE-4397-88F0-725A5636A703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0C7D5FB8-6CF3-4DBD-B3D6-1A69D7CBF5EC}" type="presOf" srcId="{57BA611F-ABB2-41B2-B326-EE763D9FFBE2}" destId="{BEB8B91B-C935-4D55-953F-8283B0A397B1}" srcOrd="0" destOrd="0" presId="urn:microsoft.com/office/officeart/2005/8/layout/cycle1"/>
    <dgm:cxn modelId="{00308864-7657-45FA-9008-8F861CB4A6B3}" srcId="{FE4D5C46-B83A-4C29-9A18-432A03184C6C}" destId="{5C23CB72-A3DC-45EF-8CAC-9536E70F3B2F}" srcOrd="1" destOrd="0" parTransId="{0C7DFADC-4761-4E57-A6BE-D11F9F9811B4}" sibTransId="{64B4A9B7-79F9-430D-9FAE-40956CFDE29F}"/>
    <dgm:cxn modelId="{594AC28D-7F0F-4410-95F5-8A13E0CE5F45}" type="presOf" srcId="{5C23CB72-A3DC-45EF-8CAC-9536E70F3B2F}" destId="{0E681FC1-03A1-4ABF-9627-CE9D891A1074}" srcOrd="0" destOrd="0" presId="urn:microsoft.com/office/officeart/2005/8/layout/cycle1"/>
    <dgm:cxn modelId="{B226BE19-9D4A-4F47-8D33-E6AD693EA0E0}" type="presOf" srcId="{64B4A9B7-79F9-430D-9FAE-40956CFDE29F}" destId="{B395A4CB-EBF5-47B5-8793-82D8EB14B6FA}" srcOrd="0" destOrd="0" presId="urn:microsoft.com/office/officeart/2005/8/layout/cycle1"/>
    <dgm:cxn modelId="{A17636B4-47A7-4948-88CE-34AA2AD744C6}" srcId="{FE4D5C46-B83A-4C29-9A18-432A03184C6C}" destId="{4826E3D3-2124-480E-B52D-45E5F4A4B684}" srcOrd="0" destOrd="0" parTransId="{19CA4883-BCFD-4837-B981-AA4E4228CA53}" sibTransId="{57BA611F-ABB2-41B2-B326-EE763D9FFBE2}"/>
    <dgm:cxn modelId="{8A8399C9-0E43-443F-9D00-626F52BB61DA}" type="presOf" srcId="{4826E3D3-2124-480E-B52D-45E5F4A4B684}" destId="{E36B6F81-EF91-47D1-8A72-54517EE6F32D}" srcOrd="0" destOrd="0" presId="urn:microsoft.com/office/officeart/2005/8/layout/cycle1"/>
    <dgm:cxn modelId="{97764552-ADA5-415C-91BC-EABEC461A096}" srcId="{FE4D5C46-B83A-4C29-9A18-432A03184C6C}" destId="{6A1A2366-C57F-4563-9CB7-DF349BC0ECE2}" srcOrd="2" destOrd="0" parTransId="{02CE5944-17BA-42DC-9BEE-2CF460FB5EE6}" sibTransId="{F52B65CD-00CE-4397-88F0-725A5636A703}"/>
    <dgm:cxn modelId="{B902DACF-B865-4F04-856B-64154BFEFC41}" type="presOf" srcId="{6A1A2366-C57F-4563-9CB7-DF349BC0ECE2}" destId="{8345268E-BCF3-4E8E-824D-928708461033}" srcOrd="0" destOrd="0" presId="urn:microsoft.com/office/officeart/2005/8/layout/cycle1"/>
    <dgm:cxn modelId="{DF0E18ED-95B1-40E1-8291-8829EAEC0060}" type="presOf" srcId="{FE4D5C46-B83A-4C29-9A18-432A03184C6C}" destId="{2CF8B0BE-BC1C-4219-B08D-0F76531270AC}" srcOrd="0" destOrd="0" presId="urn:microsoft.com/office/officeart/2005/8/layout/cycle1"/>
    <dgm:cxn modelId="{72CB7549-2D80-45B2-8162-5BC21E9C2C50}" type="presOf" srcId="{F52B65CD-00CE-4397-88F0-725A5636A703}" destId="{2D49CDB2-E487-4076-BBA2-D866C405F7FD}" srcOrd="0" destOrd="0" presId="urn:microsoft.com/office/officeart/2005/8/layout/cycle1"/>
    <dgm:cxn modelId="{CA4D1C3B-6145-42CB-B92D-A9231FD11099}" type="presParOf" srcId="{2CF8B0BE-BC1C-4219-B08D-0F76531270AC}" destId="{E76F6F0D-228C-45B0-9D92-877D14F2AE22}" srcOrd="0" destOrd="0" presId="urn:microsoft.com/office/officeart/2005/8/layout/cycle1"/>
    <dgm:cxn modelId="{051861BC-A761-4BF4-B276-F64372353851}" type="presParOf" srcId="{2CF8B0BE-BC1C-4219-B08D-0F76531270AC}" destId="{E36B6F81-EF91-47D1-8A72-54517EE6F32D}" srcOrd="1" destOrd="0" presId="urn:microsoft.com/office/officeart/2005/8/layout/cycle1"/>
    <dgm:cxn modelId="{95FAB997-93BA-4596-BB0D-C298675B777F}" type="presParOf" srcId="{2CF8B0BE-BC1C-4219-B08D-0F76531270AC}" destId="{BEB8B91B-C935-4D55-953F-8283B0A397B1}" srcOrd="2" destOrd="0" presId="urn:microsoft.com/office/officeart/2005/8/layout/cycle1"/>
    <dgm:cxn modelId="{2B2CD417-7313-4852-BA61-E6261A4139B4}" type="presParOf" srcId="{2CF8B0BE-BC1C-4219-B08D-0F76531270AC}" destId="{FF26DB7D-861E-4EFC-885E-B223206D2171}" srcOrd="3" destOrd="0" presId="urn:microsoft.com/office/officeart/2005/8/layout/cycle1"/>
    <dgm:cxn modelId="{0645C246-A2DA-43C2-9CE2-237DBCD9E1C8}" type="presParOf" srcId="{2CF8B0BE-BC1C-4219-B08D-0F76531270AC}" destId="{0E681FC1-03A1-4ABF-9627-CE9D891A1074}" srcOrd="4" destOrd="0" presId="urn:microsoft.com/office/officeart/2005/8/layout/cycle1"/>
    <dgm:cxn modelId="{C746F1BE-8534-4C40-9F99-F05148B1D755}" type="presParOf" srcId="{2CF8B0BE-BC1C-4219-B08D-0F76531270AC}" destId="{B395A4CB-EBF5-47B5-8793-82D8EB14B6FA}" srcOrd="5" destOrd="0" presId="urn:microsoft.com/office/officeart/2005/8/layout/cycle1"/>
    <dgm:cxn modelId="{62CE8EE4-8E11-4290-8664-178362AF4576}" type="presParOf" srcId="{2CF8B0BE-BC1C-4219-B08D-0F76531270AC}" destId="{7ECCA766-BDE4-4B3A-8C69-B57D4EEF39ED}" srcOrd="6" destOrd="0" presId="urn:microsoft.com/office/officeart/2005/8/layout/cycle1"/>
    <dgm:cxn modelId="{3EAD30AE-2DBF-4A8E-B7E3-623666936BC1}" type="presParOf" srcId="{2CF8B0BE-BC1C-4219-B08D-0F76531270AC}" destId="{8345268E-BCF3-4E8E-824D-928708461033}" srcOrd="7" destOrd="0" presId="urn:microsoft.com/office/officeart/2005/8/layout/cycle1"/>
    <dgm:cxn modelId="{EE859A65-E38D-4075-888E-591ED4F7FC61}" type="presParOf" srcId="{2CF8B0BE-BC1C-4219-B08D-0F76531270AC}" destId="{2D49CDB2-E487-4076-BBA2-D866C405F7F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D5C46-B83A-4C29-9A18-432A03184C6C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26E3D3-2124-480E-B52D-45E5F4A4B684}">
      <dgm:prSet phldrT="[Text]"/>
      <dgm:spPr/>
      <dgm:t>
        <a:bodyPr/>
        <a:lstStyle/>
        <a:p>
          <a:r>
            <a:rPr lang="en-GB" dirty="0"/>
            <a:t>Positive Experiences</a:t>
          </a:r>
        </a:p>
      </dgm:t>
    </dgm:pt>
    <dgm:pt modelId="{19CA4883-BCFD-4837-B981-AA4E4228CA53}" type="parTrans" cxnId="{A17636B4-47A7-4948-88CE-34AA2AD744C6}">
      <dgm:prSet/>
      <dgm:spPr/>
      <dgm:t>
        <a:bodyPr/>
        <a:lstStyle/>
        <a:p>
          <a:endParaRPr lang="en-GB"/>
        </a:p>
      </dgm:t>
    </dgm:pt>
    <dgm:pt modelId="{57BA611F-ABB2-41B2-B326-EE763D9FFBE2}" type="sibTrans" cxnId="{A17636B4-47A7-4948-88CE-34AA2AD744C6}">
      <dgm:prSet/>
      <dgm:spPr/>
      <dgm:t>
        <a:bodyPr/>
        <a:lstStyle/>
        <a:p>
          <a:endParaRPr lang="en-GB"/>
        </a:p>
      </dgm:t>
    </dgm:pt>
    <dgm:pt modelId="{5C23CB72-A3DC-45EF-8CAC-9536E70F3B2F}">
      <dgm:prSet phldrT="[Text]"/>
      <dgm:spPr/>
      <dgm:t>
        <a:bodyPr/>
        <a:lstStyle/>
        <a:p>
          <a:r>
            <a:rPr lang="en-GB" dirty="0"/>
            <a:t>Positive Feelings</a:t>
          </a:r>
        </a:p>
      </dgm:t>
    </dgm:pt>
    <dgm:pt modelId="{0C7DFADC-4761-4E57-A6BE-D11F9F9811B4}" type="parTrans" cxnId="{00308864-7657-45FA-9008-8F861CB4A6B3}">
      <dgm:prSet/>
      <dgm:spPr/>
      <dgm:t>
        <a:bodyPr/>
        <a:lstStyle/>
        <a:p>
          <a:endParaRPr lang="en-GB"/>
        </a:p>
      </dgm:t>
    </dgm:pt>
    <dgm:pt modelId="{64B4A9B7-79F9-430D-9FAE-40956CFDE29F}" type="sibTrans" cxnId="{00308864-7657-45FA-9008-8F861CB4A6B3}">
      <dgm:prSet/>
      <dgm:spPr/>
      <dgm:t>
        <a:bodyPr/>
        <a:lstStyle/>
        <a:p>
          <a:endParaRPr lang="en-GB"/>
        </a:p>
      </dgm:t>
    </dgm:pt>
    <dgm:pt modelId="{6A1A2366-C57F-4563-9CB7-DF349BC0ECE2}">
      <dgm:prSet phldrT="[Text]"/>
      <dgm:spPr/>
      <dgm:t>
        <a:bodyPr/>
        <a:lstStyle/>
        <a:p>
          <a:r>
            <a:rPr lang="en-GB" dirty="0"/>
            <a:t>Positive Behaviour</a:t>
          </a:r>
        </a:p>
      </dgm:t>
    </dgm:pt>
    <dgm:pt modelId="{02CE5944-17BA-42DC-9BEE-2CF460FB5EE6}" type="parTrans" cxnId="{97764552-ADA5-415C-91BC-EABEC461A096}">
      <dgm:prSet/>
      <dgm:spPr/>
      <dgm:t>
        <a:bodyPr/>
        <a:lstStyle/>
        <a:p>
          <a:endParaRPr lang="en-GB"/>
        </a:p>
      </dgm:t>
    </dgm:pt>
    <dgm:pt modelId="{F52B65CD-00CE-4397-88F0-725A5636A703}" type="sibTrans" cxnId="{97764552-ADA5-415C-91BC-EABEC461A096}">
      <dgm:prSet/>
      <dgm:spPr/>
      <dgm:t>
        <a:bodyPr/>
        <a:lstStyle/>
        <a:p>
          <a:endParaRPr lang="en-GB"/>
        </a:p>
      </dgm:t>
    </dgm:pt>
    <dgm:pt modelId="{2CF8B0BE-BC1C-4219-B08D-0F76531270AC}" type="pres">
      <dgm:prSet presAssocID="{FE4D5C46-B83A-4C29-9A18-432A03184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6F6F0D-228C-45B0-9D92-877D14F2AE22}" type="pres">
      <dgm:prSet presAssocID="{4826E3D3-2124-480E-B52D-45E5F4A4B684}" presName="dummy" presStyleCnt="0"/>
      <dgm:spPr/>
    </dgm:pt>
    <dgm:pt modelId="{E36B6F81-EF91-47D1-8A72-54517EE6F32D}" type="pres">
      <dgm:prSet presAssocID="{4826E3D3-2124-480E-B52D-45E5F4A4B684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8B91B-C935-4D55-953F-8283B0A397B1}" type="pres">
      <dgm:prSet presAssocID="{57BA611F-ABB2-41B2-B326-EE763D9FFBE2}" presName="sibTrans" presStyleLbl="node1" presStyleIdx="0" presStyleCnt="3"/>
      <dgm:spPr/>
      <dgm:t>
        <a:bodyPr/>
        <a:lstStyle/>
        <a:p>
          <a:endParaRPr lang="en-US"/>
        </a:p>
      </dgm:t>
    </dgm:pt>
    <dgm:pt modelId="{FF26DB7D-861E-4EFC-885E-B223206D2171}" type="pres">
      <dgm:prSet presAssocID="{5C23CB72-A3DC-45EF-8CAC-9536E70F3B2F}" presName="dummy" presStyleCnt="0"/>
      <dgm:spPr/>
    </dgm:pt>
    <dgm:pt modelId="{0E681FC1-03A1-4ABF-9627-CE9D891A1074}" type="pres">
      <dgm:prSet presAssocID="{5C23CB72-A3DC-45EF-8CAC-9536E70F3B2F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5A4CB-EBF5-47B5-8793-82D8EB14B6FA}" type="pres">
      <dgm:prSet presAssocID="{64B4A9B7-79F9-430D-9FAE-40956CFDE29F}" presName="sibTrans" presStyleLbl="node1" presStyleIdx="1" presStyleCnt="3"/>
      <dgm:spPr/>
      <dgm:t>
        <a:bodyPr/>
        <a:lstStyle/>
        <a:p>
          <a:endParaRPr lang="en-US"/>
        </a:p>
      </dgm:t>
    </dgm:pt>
    <dgm:pt modelId="{7ECCA766-BDE4-4B3A-8C69-B57D4EEF39ED}" type="pres">
      <dgm:prSet presAssocID="{6A1A2366-C57F-4563-9CB7-DF349BC0ECE2}" presName="dummy" presStyleCnt="0"/>
      <dgm:spPr/>
    </dgm:pt>
    <dgm:pt modelId="{8345268E-BCF3-4E8E-824D-928708461033}" type="pres">
      <dgm:prSet presAssocID="{6A1A2366-C57F-4563-9CB7-DF349BC0ECE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9CDB2-E487-4076-BBA2-D866C405F7FD}" type="pres">
      <dgm:prSet presAssocID="{F52B65CD-00CE-4397-88F0-725A5636A703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0C7D5FB8-6CF3-4DBD-B3D6-1A69D7CBF5EC}" type="presOf" srcId="{57BA611F-ABB2-41B2-B326-EE763D9FFBE2}" destId="{BEB8B91B-C935-4D55-953F-8283B0A397B1}" srcOrd="0" destOrd="0" presId="urn:microsoft.com/office/officeart/2005/8/layout/cycle1"/>
    <dgm:cxn modelId="{00308864-7657-45FA-9008-8F861CB4A6B3}" srcId="{FE4D5C46-B83A-4C29-9A18-432A03184C6C}" destId="{5C23CB72-A3DC-45EF-8CAC-9536E70F3B2F}" srcOrd="1" destOrd="0" parTransId="{0C7DFADC-4761-4E57-A6BE-D11F9F9811B4}" sibTransId="{64B4A9B7-79F9-430D-9FAE-40956CFDE29F}"/>
    <dgm:cxn modelId="{594AC28D-7F0F-4410-95F5-8A13E0CE5F45}" type="presOf" srcId="{5C23CB72-A3DC-45EF-8CAC-9536E70F3B2F}" destId="{0E681FC1-03A1-4ABF-9627-CE9D891A1074}" srcOrd="0" destOrd="0" presId="urn:microsoft.com/office/officeart/2005/8/layout/cycle1"/>
    <dgm:cxn modelId="{B226BE19-9D4A-4F47-8D33-E6AD693EA0E0}" type="presOf" srcId="{64B4A9B7-79F9-430D-9FAE-40956CFDE29F}" destId="{B395A4CB-EBF5-47B5-8793-82D8EB14B6FA}" srcOrd="0" destOrd="0" presId="urn:microsoft.com/office/officeart/2005/8/layout/cycle1"/>
    <dgm:cxn modelId="{A17636B4-47A7-4948-88CE-34AA2AD744C6}" srcId="{FE4D5C46-B83A-4C29-9A18-432A03184C6C}" destId="{4826E3D3-2124-480E-B52D-45E5F4A4B684}" srcOrd="0" destOrd="0" parTransId="{19CA4883-BCFD-4837-B981-AA4E4228CA53}" sibTransId="{57BA611F-ABB2-41B2-B326-EE763D9FFBE2}"/>
    <dgm:cxn modelId="{8A8399C9-0E43-443F-9D00-626F52BB61DA}" type="presOf" srcId="{4826E3D3-2124-480E-B52D-45E5F4A4B684}" destId="{E36B6F81-EF91-47D1-8A72-54517EE6F32D}" srcOrd="0" destOrd="0" presId="urn:microsoft.com/office/officeart/2005/8/layout/cycle1"/>
    <dgm:cxn modelId="{97764552-ADA5-415C-91BC-EABEC461A096}" srcId="{FE4D5C46-B83A-4C29-9A18-432A03184C6C}" destId="{6A1A2366-C57F-4563-9CB7-DF349BC0ECE2}" srcOrd="2" destOrd="0" parTransId="{02CE5944-17BA-42DC-9BEE-2CF460FB5EE6}" sibTransId="{F52B65CD-00CE-4397-88F0-725A5636A703}"/>
    <dgm:cxn modelId="{B902DACF-B865-4F04-856B-64154BFEFC41}" type="presOf" srcId="{6A1A2366-C57F-4563-9CB7-DF349BC0ECE2}" destId="{8345268E-BCF3-4E8E-824D-928708461033}" srcOrd="0" destOrd="0" presId="urn:microsoft.com/office/officeart/2005/8/layout/cycle1"/>
    <dgm:cxn modelId="{DF0E18ED-95B1-40E1-8291-8829EAEC0060}" type="presOf" srcId="{FE4D5C46-B83A-4C29-9A18-432A03184C6C}" destId="{2CF8B0BE-BC1C-4219-B08D-0F76531270AC}" srcOrd="0" destOrd="0" presId="urn:microsoft.com/office/officeart/2005/8/layout/cycle1"/>
    <dgm:cxn modelId="{72CB7549-2D80-45B2-8162-5BC21E9C2C50}" type="presOf" srcId="{F52B65CD-00CE-4397-88F0-725A5636A703}" destId="{2D49CDB2-E487-4076-BBA2-D866C405F7FD}" srcOrd="0" destOrd="0" presId="urn:microsoft.com/office/officeart/2005/8/layout/cycle1"/>
    <dgm:cxn modelId="{CA4D1C3B-6145-42CB-B92D-A9231FD11099}" type="presParOf" srcId="{2CF8B0BE-BC1C-4219-B08D-0F76531270AC}" destId="{E76F6F0D-228C-45B0-9D92-877D14F2AE22}" srcOrd="0" destOrd="0" presId="urn:microsoft.com/office/officeart/2005/8/layout/cycle1"/>
    <dgm:cxn modelId="{051861BC-A761-4BF4-B276-F64372353851}" type="presParOf" srcId="{2CF8B0BE-BC1C-4219-B08D-0F76531270AC}" destId="{E36B6F81-EF91-47D1-8A72-54517EE6F32D}" srcOrd="1" destOrd="0" presId="urn:microsoft.com/office/officeart/2005/8/layout/cycle1"/>
    <dgm:cxn modelId="{95FAB997-93BA-4596-BB0D-C298675B777F}" type="presParOf" srcId="{2CF8B0BE-BC1C-4219-B08D-0F76531270AC}" destId="{BEB8B91B-C935-4D55-953F-8283B0A397B1}" srcOrd="2" destOrd="0" presId="urn:microsoft.com/office/officeart/2005/8/layout/cycle1"/>
    <dgm:cxn modelId="{2B2CD417-7313-4852-BA61-E6261A4139B4}" type="presParOf" srcId="{2CF8B0BE-BC1C-4219-B08D-0F76531270AC}" destId="{FF26DB7D-861E-4EFC-885E-B223206D2171}" srcOrd="3" destOrd="0" presId="urn:microsoft.com/office/officeart/2005/8/layout/cycle1"/>
    <dgm:cxn modelId="{0645C246-A2DA-43C2-9CE2-237DBCD9E1C8}" type="presParOf" srcId="{2CF8B0BE-BC1C-4219-B08D-0F76531270AC}" destId="{0E681FC1-03A1-4ABF-9627-CE9D891A1074}" srcOrd="4" destOrd="0" presId="urn:microsoft.com/office/officeart/2005/8/layout/cycle1"/>
    <dgm:cxn modelId="{C746F1BE-8534-4C40-9F99-F05148B1D755}" type="presParOf" srcId="{2CF8B0BE-BC1C-4219-B08D-0F76531270AC}" destId="{B395A4CB-EBF5-47B5-8793-82D8EB14B6FA}" srcOrd="5" destOrd="0" presId="urn:microsoft.com/office/officeart/2005/8/layout/cycle1"/>
    <dgm:cxn modelId="{62CE8EE4-8E11-4290-8664-178362AF4576}" type="presParOf" srcId="{2CF8B0BE-BC1C-4219-B08D-0F76531270AC}" destId="{7ECCA766-BDE4-4B3A-8C69-B57D4EEF39ED}" srcOrd="6" destOrd="0" presId="urn:microsoft.com/office/officeart/2005/8/layout/cycle1"/>
    <dgm:cxn modelId="{3EAD30AE-2DBF-4A8E-B7E3-623666936BC1}" type="presParOf" srcId="{2CF8B0BE-BC1C-4219-B08D-0F76531270AC}" destId="{8345268E-BCF3-4E8E-824D-928708461033}" srcOrd="7" destOrd="0" presId="urn:microsoft.com/office/officeart/2005/8/layout/cycle1"/>
    <dgm:cxn modelId="{EE859A65-E38D-4075-888E-591ED4F7FC61}" type="presParOf" srcId="{2CF8B0BE-BC1C-4219-B08D-0F76531270AC}" destId="{2D49CDB2-E487-4076-BBA2-D866C405F7F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B6F81-EF91-47D1-8A72-54517EE6F32D}">
      <dsp:nvSpPr>
        <dsp:cNvPr id="0" name=""/>
        <dsp:cNvSpPr/>
      </dsp:nvSpPr>
      <dsp:spPr>
        <a:xfrm>
          <a:off x="2565236" y="248066"/>
          <a:ext cx="1268908" cy="126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Negative Experiences</a:t>
          </a:r>
        </a:p>
      </dsp:txBody>
      <dsp:txXfrm>
        <a:off x="2565236" y="248066"/>
        <a:ext cx="1268908" cy="1268908"/>
      </dsp:txXfrm>
    </dsp:sp>
    <dsp:sp modelId="{BEB8B91B-C935-4D55-953F-8283B0A397B1}">
      <dsp:nvSpPr>
        <dsp:cNvPr id="0" name=""/>
        <dsp:cNvSpPr/>
      </dsp:nvSpPr>
      <dsp:spPr>
        <a:xfrm>
          <a:off x="634528" y="-1043"/>
          <a:ext cx="2998143" cy="2998143"/>
        </a:xfrm>
        <a:prstGeom prst="circularArrow">
          <a:avLst>
            <a:gd name="adj1" fmla="val 8253"/>
            <a:gd name="adj2" fmla="val 576505"/>
            <a:gd name="adj3" fmla="val 2962078"/>
            <a:gd name="adj4" fmla="val 52913"/>
            <a:gd name="adj5" fmla="val 96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81FC1-03A1-4ABF-9627-CE9D891A1074}">
      <dsp:nvSpPr>
        <dsp:cNvPr id="0" name=""/>
        <dsp:cNvSpPr/>
      </dsp:nvSpPr>
      <dsp:spPr>
        <a:xfrm>
          <a:off x="1499145" y="2094589"/>
          <a:ext cx="1268908" cy="126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Negative Feelings</a:t>
          </a:r>
        </a:p>
      </dsp:txBody>
      <dsp:txXfrm>
        <a:off x="1499145" y="2094589"/>
        <a:ext cx="1268908" cy="1268908"/>
      </dsp:txXfrm>
    </dsp:sp>
    <dsp:sp modelId="{B395A4CB-EBF5-47B5-8793-82D8EB14B6FA}">
      <dsp:nvSpPr>
        <dsp:cNvPr id="0" name=""/>
        <dsp:cNvSpPr/>
      </dsp:nvSpPr>
      <dsp:spPr>
        <a:xfrm>
          <a:off x="634528" y="-1043"/>
          <a:ext cx="2998143" cy="2998143"/>
        </a:xfrm>
        <a:prstGeom prst="circularArrow">
          <a:avLst>
            <a:gd name="adj1" fmla="val 8253"/>
            <a:gd name="adj2" fmla="val 576505"/>
            <a:gd name="adj3" fmla="val 10170582"/>
            <a:gd name="adj4" fmla="val 7261416"/>
            <a:gd name="adj5" fmla="val 9629"/>
          </a:avLst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5268E-BCF3-4E8E-824D-928708461033}">
      <dsp:nvSpPr>
        <dsp:cNvPr id="0" name=""/>
        <dsp:cNvSpPr/>
      </dsp:nvSpPr>
      <dsp:spPr>
        <a:xfrm>
          <a:off x="433055" y="248066"/>
          <a:ext cx="1268908" cy="126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Negative Behaviour</a:t>
          </a:r>
        </a:p>
      </dsp:txBody>
      <dsp:txXfrm>
        <a:off x="433055" y="248066"/>
        <a:ext cx="1268908" cy="1268908"/>
      </dsp:txXfrm>
    </dsp:sp>
    <dsp:sp modelId="{2D49CDB2-E487-4076-BBA2-D866C405F7FD}">
      <dsp:nvSpPr>
        <dsp:cNvPr id="0" name=""/>
        <dsp:cNvSpPr/>
      </dsp:nvSpPr>
      <dsp:spPr>
        <a:xfrm>
          <a:off x="634528" y="-1043"/>
          <a:ext cx="2998143" cy="2998143"/>
        </a:xfrm>
        <a:prstGeom prst="circularArrow">
          <a:avLst>
            <a:gd name="adj1" fmla="val 8253"/>
            <a:gd name="adj2" fmla="val 576505"/>
            <a:gd name="adj3" fmla="val 16855062"/>
            <a:gd name="adj4" fmla="val 14968433"/>
            <a:gd name="adj5" fmla="val 9629"/>
          </a:avLst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B6F81-EF91-47D1-8A72-54517EE6F32D}">
      <dsp:nvSpPr>
        <dsp:cNvPr id="0" name=""/>
        <dsp:cNvSpPr/>
      </dsp:nvSpPr>
      <dsp:spPr>
        <a:xfrm>
          <a:off x="2565236" y="248066"/>
          <a:ext cx="1268908" cy="126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Positive Experiences</a:t>
          </a:r>
        </a:p>
      </dsp:txBody>
      <dsp:txXfrm>
        <a:off x="2565236" y="248066"/>
        <a:ext cx="1268908" cy="1268908"/>
      </dsp:txXfrm>
    </dsp:sp>
    <dsp:sp modelId="{BEB8B91B-C935-4D55-953F-8283B0A397B1}">
      <dsp:nvSpPr>
        <dsp:cNvPr id="0" name=""/>
        <dsp:cNvSpPr/>
      </dsp:nvSpPr>
      <dsp:spPr>
        <a:xfrm>
          <a:off x="634528" y="-1043"/>
          <a:ext cx="2998143" cy="2998143"/>
        </a:xfrm>
        <a:prstGeom prst="circularArrow">
          <a:avLst>
            <a:gd name="adj1" fmla="val 8253"/>
            <a:gd name="adj2" fmla="val 576505"/>
            <a:gd name="adj3" fmla="val 2962078"/>
            <a:gd name="adj4" fmla="val 52913"/>
            <a:gd name="adj5" fmla="val 96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81FC1-03A1-4ABF-9627-CE9D891A1074}">
      <dsp:nvSpPr>
        <dsp:cNvPr id="0" name=""/>
        <dsp:cNvSpPr/>
      </dsp:nvSpPr>
      <dsp:spPr>
        <a:xfrm>
          <a:off x="1499145" y="2094589"/>
          <a:ext cx="1268908" cy="126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Positive Feelings</a:t>
          </a:r>
        </a:p>
      </dsp:txBody>
      <dsp:txXfrm>
        <a:off x="1499145" y="2094589"/>
        <a:ext cx="1268908" cy="1268908"/>
      </dsp:txXfrm>
    </dsp:sp>
    <dsp:sp modelId="{B395A4CB-EBF5-47B5-8793-82D8EB14B6FA}">
      <dsp:nvSpPr>
        <dsp:cNvPr id="0" name=""/>
        <dsp:cNvSpPr/>
      </dsp:nvSpPr>
      <dsp:spPr>
        <a:xfrm>
          <a:off x="634528" y="-1043"/>
          <a:ext cx="2998143" cy="2998143"/>
        </a:xfrm>
        <a:prstGeom prst="circularArrow">
          <a:avLst>
            <a:gd name="adj1" fmla="val 8253"/>
            <a:gd name="adj2" fmla="val 576505"/>
            <a:gd name="adj3" fmla="val 10170582"/>
            <a:gd name="adj4" fmla="val 7261416"/>
            <a:gd name="adj5" fmla="val 96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5268E-BCF3-4E8E-824D-928708461033}">
      <dsp:nvSpPr>
        <dsp:cNvPr id="0" name=""/>
        <dsp:cNvSpPr/>
      </dsp:nvSpPr>
      <dsp:spPr>
        <a:xfrm>
          <a:off x="433055" y="248066"/>
          <a:ext cx="1268908" cy="126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Positive Behaviour</a:t>
          </a:r>
        </a:p>
      </dsp:txBody>
      <dsp:txXfrm>
        <a:off x="433055" y="248066"/>
        <a:ext cx="1268908" cy="1268908"/>
      </dsp:txXfrm>
    </dsp:sp>
    <dsp:sp modelId="{2D49CDB2-E487-4076-BBA2-D866C405F7FD}">
      <dsp:nvSpPr>
        <dsp:cNvPr id="0" name=""/>
        <dsp:cNvSpPr/>
      </dsp:nvSpPr>
      <dsp:spPr>
        <a:xfrm>
          <a:off x="634528" y="-1043"/>
          <a:ext cx="2998143" cy="2998143"/>
        </a:xfrm>
        <a:prstGeom prst="circularArrow">
          <a:avLst>
            <a:gd name="adj1" fmla="val 8253"/>
            <a:gd name="adj2" fmla="val 576505"/>
            <a:gd name="adj3" fmla="val 16855062"/>
            <a:gd name="adj4" fmla="val 14968433"/>
            <a:gd name="adj5" fmla="val 96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5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4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9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4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1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4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8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16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1" r:id="rId5"/>
    <p:sldLayoutId id="2147483677" r:id="rId6"/>
    <p:sldLayoutId id="2147483678" r:id="rId7"/>
    <p:sldLayoutId id="2147483668" r:id="rId8"/>
    <p:sldLayoutId id="2147483669" r:id="rId9"/>
    <p:sldLayoutId id="2147483670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D3431-EDF1-49B2-AF47-B0216AED9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7B730-C1AD-4852-A883-77C4A40E3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GB" sz="6800" dirty="0"/>
              <a:t>Behaviour at </a:t>
            </a:r>
            <a:r>
              <a:rPr lang="en-GB" dirty="0"/>
              <a:t/>
            </a:r>
            <a:br>
              <a:rPr lang="en-GB" dirty="0"/>
            </a:br>
            <a:r>
              <a:rPr lang="en-GB" sz="6800" dirty="0"/>
              <a:t>All Saints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76EE0C52-3B44-4FB8-B202-3B9C9A6D9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6" y="34716"/>
            <a:ext cx="2241065" cy="18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6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Consequences -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487922"/>
            <a:ext cx="10058400" cy="651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consequences we use are designed to be Protective and Educational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586C1-A2CB-46C6-8C70-45A62F5C151C}"/>
              </a:ext>
            </a:extLst>
          </p:cNvPr>
          <p:cNvSpPr/>
          <p:nvPr/>
        </p:nvSpPr>
        <p:spPr>
          <a:xfrm>
            <a:off x="660400" y="2401563"/>
            <a:ext cx="5341257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Protective Consequences: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removal of a freedom in order to manage harm, e.g.</a:t>
            </a: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Limited access to outside spaces (e.g. missing playtime or reduced time outside)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Differentiated teaching spaces (specific areas/strategies)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Escorted in social situations (e.g. at playtime)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Outside agency support (e.g. ASPECTs)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Individual Risk Management Plans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extreme instances, exclusion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DF06A7-34AF-46E1-BBE8-F774221B59D8}"/>
              </a:ext>
            </a:extLst>
          </p:cNvPr>
          <p:cNvSpPr/>
          <p:nvPr/>
        </p:nvSpPr>
        <p:spPr>
          <a:xfrm>
            <a:off x="6190345" y="2401563"/>
            <a:ext cx="5341257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Educational Consequences: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learning or rehearsing so a freedom can be returned e.g.</a:t>
            </a: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Completing a ‘Reflect and Repair’ sheet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Rehearsing appropriate behaviours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Completing tasks or unfinished work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Restorative meetings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Assisting with repairs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Listen, Learn, Do, Play cards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5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3497BB-29A1-46EB-9CC7-654D54FD9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7440" t="31192" r="48750" b="16864"/>
          <a:stretch/>
        </p:blipFill>
        <p:spPr>
          <a:xfrm rot="20535188">
            <a:off x="8583032" y="668325"/>
            <a:ext cx="2779486" cy="1852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Consequences -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487922"/>
            <a:ext cx="10058400" cy="651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Ways we respond to difficult behaviour: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48DEA-5CD9-4CB4-AB83-A15C0A1D1AFC}"/>
              </a:ext>
            </a:extLst>
          </p:cNvPr>
          <p:cNvSpPr/>
          <p:nvPr/>
        </p:nvSpPr>
        <p:spPr>
          <a:xfrm>
            <a:off x="672420" y="2007080"/>
            <a:ext cx="8085818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Cumulative Responses: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Non-verbal reminders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Verbal reminders (usually this is enough to change most behaviour)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Class-based time out (change of place in class)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Miss play/lunch time – complete unfinished work or a ‘Reflect and Repair’ Sheet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Time out in neighbouring class (work taken to complete)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Red Slip (where behaviour is significantly below expectations)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Time out with the Headteacher/Deputy or other member of the Senior Leadership Team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20/20/20 Lunchtime Routine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Listen, Learn, Do, Play report card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Internal Exclusion (part day or whole day working elsewhere in school)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4955C-D1B3-41F7-B092-326EB6E5A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72" t="29256" r="23242" b="12067"/>
          <a:stretch/>
        </p:blipFill>
        <p:spPr>
          <a:xfrm rot="20738724">
            <a:off x="7972544" y="3293641"/>
            <a:ext cx="4276607" cy="2657669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2CE98-14E0-43AD-AEFF-FD6224C271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 l="51797" t="33969" r="26875" b="9290"/>
          <a:stretch/>
        </p:blipFill>
        <p:spPr>
          <a:xfrm rot="846126">
            <a:off x="9760685" y="1342294"/>
            <a:ext cx="1969677" cy="29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9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Gold and Red Slips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828" y="1461976"/>
            <a:ext cx="10000344" cy="59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We have introduced Gold and Red Slips this year: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6F368-E6CE-4298-A1FF-FCB35DA25844}"/>
              </a:ext>
            </a:extLst>
          </p:cNvPr>
          <p:cNvSpPr/>
          <p:nvPr/>
        </p:nvSpPr>
        <p:spPr>
          <a:xfrm>
            <a:off x="678544" y="2061136"/>
            <a:ext cx="5341257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Gold Slips: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outstanding learning, outstanding values</a:t>
            </a: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Special praise for going beyond expectations in showing our school values – in work or at play, in school or on trips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Shared with home – gold slip sent home with letter of praise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AA1B0-7ECE-4AE1-87FD-CB2FFD24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7440" t="31192" r="48750" b="16864"/>
          <a:stretch/>
        </p:blipFill>
        <p:spPr>
          <a:xfrm>
            <a:off x="2282372" y="3870539"/>
            <a:ext cx="2779486" cy="1852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ACFECB-7074-4B8C-BDDE-97E946ED4A65}"/>
              </a:ext>
            </a:extLst>
          </p:cNvPr>
          <p:cNvSpPr/>
          <p:nvPr/>
        </p:nvSpPr>
        <p:spPr>
          <a:xfrm>
            <a:off x="6371771" y="2049582"/>
            <a:ext cx="5341257" cy="19697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Red Slips: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behaviour is significantly below expectations</a:t>
            </a:r>
          </a:p>
          <a:p>
            <a:pPr>
              <a:spcAft>
                <a:spcPts val="0"/>
              </a:spcAft>
            </a:pP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Disrespectful to adults and peers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Hurting others or damaging property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Disrupting class learning or refusing to complete tasks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Shared with home – red slip sent home with letter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EA4DCF-DC51-4F38-ADD0-CEFE7A8FB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7440" t="31192" r="48750" b="16864"/>
          <a:stretch/>
        </p:blipFill>
        <p:spPr>
          <a:xfrm>
            <a:off x="7696199" y="3882643"/>
            <a:ext cx="2779486" cy="1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9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Parents in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1544731"/>
            <a:ext cx="4752977" cy="39217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dirty="0"/>
              <a:t>We recognise everyone has a role to play in ensuring pupils behaviour their very best.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800" dirty="0"/>
              <a:t>We aim to ensure we communicate positively and regularly with all our parents.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800" dirty="0"/>
              <a:t>We ask all parents to be supportive of the school’s systems of praise and consequence, and to help their child understand the school’s values.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6F368-E6CE-4298-A1FF-FCB35DA25844}"/>
              </a:ext>
            </a:extLst>
          </p:cNvPr>
          <p:cNvSpPr/>
          <p:nvPr/>
        </p:nvSpPr>
        <p:spPr>
          <a:xfrm>
            <a:off x="5343526" y="1496172"/>
            <a:ext cx="625792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How parents can be supportive: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Talk to your child – ask what they found fun today!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Praise them for good behaviour choices (at home and at school!)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Celebrate rewards – (display them on the fridge/cupboards)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Talk to your child about when things have gone wrong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Reflect on the school values – what they mean and how they are shown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Encourage a positive attitude towards school – discuss parental concerns away from them (and come to speak with us – we can’t help if we don’t know)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Make sure your child has all they need to do well (correct uniform, PE kit and book bag)</a:t>
            </a:r>
          </a:p>
        </p:txBody>
      </p:sp>
    </p:spTree>
    <p:extLst>
      <p:ext uri="{BB962C8B-B14F-4D97-AF65-F5344CB8AC3E}">
        <p14:creationId xmlns:p14="http://schemas.microsoft.com/office/powerpoint/2010/main" val="56041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Values 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487922"/>
            <a:ext cx="10058400" cy="65188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Our new behaviour policy links directly with the four core values of the school: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34" name="Picture 31">
            <a:extLst>
              <a:ext uri="{FF2B5EF4-FFF2-40B4-BE49-F238E27FC236}">
                <a16:creationId xmlns:a16="http://schemas.microsoft.com/office/drawing/2014/main" id="{555B6F11-9F84-4A1F-A015-028B0C79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57880"/>
            <a:ext cx="236770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32">
            <a:extLst>
              <a:ext uri="{FF2B5EF4-FFF2-40B4-BE49-F238E27FC236}">
                <a16:creationId xmlns:a16="http://schemas.microsoft.com/office/drawing/2014/main" id="{C53217EB-8ED7-47B7-A89F-FEA808AA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15" y="2357880"/>
            <a:ext cx="232094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35">
            <a:extLst>
              <a:ext uri="{FF2B5EF4-FFF2-40B4-BE49-F238E27FC236}">
                <a16:creationId xmlns:a16="http://schemas.microsoft.com/office/drawing/2014/main" id="{3BA5E939-7FCD-467A-91C2-BF24651C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40" y="2357880"/>
            <a:ext cx="247672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6">
            <a:extLst>
              <a:ext uri="{FF2B5EF4-FFF2-40B4-BE49-F238E27FC236}">
                <a16:creationId xmlns:a16="http://schemas.microsoft.com/office/drawing/2014/main" id="{074AE546-BF2F-4138-BC2E-BBDD7AD9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31" y="2357880"/>
            <a:ext cx="255462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5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STEPS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487922"/>
            <a:ext cx="10261600" cy="651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have adopted the Hertfordshire STEPS Approach to Behaviour Management: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586C1-A2CB-46C6-8C70-45A62F5C151C}"/>
              </a:ext>
            </a:extLst>
          </p:cNvPr>
          <p:cNvSpPr/>
          <p:nvPr/>
        </p:nvSpPr>
        <p:spPr>
          <a:xfrm>
            <a:off x="696686" y="2128227"/>
            <a:ext cx="10958285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The STEPS Approach: 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Therapeutic – recognises behaviour as a form of communication, seeks to find the root cause of behaviour choices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Self Regulation – focuses on teaching internal discipline, rather than imposing external discipline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De-escalation – techniques to de-escalate situations and reduce potential harm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Support and Debrief – provides opportunities to talk through incidents and learn from them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3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Therapeutic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56" y="1461976"/>
            <a:ext cx="10058400" cy="1023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At the core of our approach is the understanding that there is a reason for all behaviour choices, and it is driven by feelings. 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055B02-1A9A-4F23-B6D9-2C58B6C8364F}"/>
              </a:ext>
            </a:extLst>
          </p:cNvPr>
          <p:cNvSpPr/>
          <p:nvPr/>
        </p:nvSpPr>
        <p:spPr>
          <a:xfrm>
            <a:off x="4053565" y="2547199"/>
            <a:ext cx="4267201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All adults in school seek to understand why a child is displaying problem behaviour, and to support them in learning how to change it by using consequences that are designed to create understanding in the child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C12B336-FB09-445A-A4BF-1E8C3B76B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58758"/>
              </p:ext>
            </p:extLst>
          </p:nvPr>
        </p:nvGraphicFramePr>
        <p:xfrm>
          <a:off x="213176" y="2547199"/>
          <a:ext cx="4267200" cy="336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E629903-74F4-4E09-8E05-DEB8D8FE4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026397"/>
              </p:ext>
            </p:extLst>
          </p:nvPr>
        </p:nvGraphicFramePr>
        <p:xfrm>
          <a:off x="7893954" y="2395533"/>
          <a:ext cx="4267200" cy="336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286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Zones of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86" y="2065304"/>
            <a:ext cx="3967390" cy="272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We have launched Zone Boards and lessons to help children gain important skills in self-regulation (internal discipline):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4BFF8F-BDFF-48A2-84DD-EB2E59FC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03" y="1388795"/>
            <a:ext cx="6446611" cy="43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5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Revised Codes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487922"/>
            <a:ext cx="10058400" cy="6518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The children have reviewed our codes of conduct, and they now link to the values too: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48DEA-5CD9-4CB4-AB83-A15C0A1D1AFC}"/>
              </a:ext>
            </a:extLst>
          </p:cNvPr>
          <p:cNvSpPr/>
          <p:nvPr/>
        </p:nvSpPr>
        <p:spPr>
          <a:xfrm>
            <a:off x="972457" y="2567360"/>
            <a:ext cx="480422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General Code of Conduct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will treat others as we wish to be treated, with kind hands and warm hearts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will take care of each other and our school community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will set our goals high, and try hard in everything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will treat everyone fairly, listen carefully, and be honest.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586C1-A2CB-46C6-8C70-45A62F5C151C}"/>
              </a:ext>
            </a:extLst>
          </p:cNvPr>
          <p:cNvSpPr/>
          <p:nvPr/>
        </p:nvSpPr>
        <p:spPr>
          <a:xfrm>
            <a:off x="6301014" y="2559949"/>
            <a:ext cx="5341257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Playground Code of Conduct: </a:t>
            </a: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will share, take turns and use our hands, feet and voices kindly.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will play safely, looking after each other and the equipment.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will include others in our games.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will be honest and truthful when things go wrong and try to put it right.  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772" y="1636485"/>
            <a:ext cx="3967390" cy="3585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Children need to learn that positive behaviour choices can be rewarding in themselves.  To help them on this journey, we use a range of methods to reward good behaviour choices.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C727C-08BD-4A79-9A2B-81949AB3A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" t="12917" r="4542" b="6150"/>
          <a:stretch/>
        </p:blipFill>
        <p:spPr>
          <a:xfrm>
            <a:off x="582838" y="1752600"/>
            <a:ext cx="6823058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Rewards -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487922"/>
            <a:ext cx="10058400" cy="651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These are the main rewards you will hear about: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48DEA-5CD9-4CB4-AB83-A15C0A1D1AFC}"/>
              </a:ext>
            </a:extLst>
          </p:cNvPr>
          <p:cNvSpPr/>
          <p:nvPr/>
        </p:nvSpPr>
        <p:spPr>
          <a:xfrm>
            <a:off x="754743" y="2023203"/>
            <a:ext cx="480422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House Points: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showing values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the moment rewards for showing school values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 reward team work and collaboration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Totalled up each week and over a half term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Earn a collective reward (afternoon tea) for the whole House Group (with the most points for that half term)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Shared each Friday in Celebration 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586C1-A2CB-46C6-8C70-45A62F5C151C}"/>
              </a:ext>
            </a:extLst>
          </p:cNvPr>
          <p:cNvSpPr/>
          <p:nvPr/>
        </p:nvSpPr>
        <p:spPr>
          <a:xfrm>
            <a:off x="6096000" y="2023203"/>
            <a:ext cx="5341257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Merits: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behaviour for learning</a:t>
            </a: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Active participation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Deep thinking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Taking risks – challenging themselves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Seeking support and not giving up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Meeting personal targets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Making special contributions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Merits add up to earn certificates – Merit Milestones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Shared each Friday in the Celebration Assembly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613C3-9922-4055-9788-7DDBE854A87B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2111" r="4204" b="52469"/>
          <a:stretch/>
        </p:blipFill>
        <p:spPr bwMode="auto">
          <a:xfrm>
            <a:off x="8320473" y="448741"/>
            <a:ext cx="1799590" cy="1266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7C8A19-4E02-4FC9-96B2-B6DFABB51DFA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2752" r="4210" b="52375"/>
          <a:stretch/>
        </p:blipFill>
        <p:spPr bwMode="auto">
          <a:xfrm>
            <a:off x="9176613" y="1073501"/>
            <a:ext cx="1799590" cy="1239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471DFB-FBC7-4A4F-8801-0EBE8851D841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2294" r="4736" b="52286"/>
          <a:stretch/>
        </p:blipFill>
        <p:spPr bwMode="auto">
          <a:xfrm>
            <a:off x="9734823" y="1922777"/>
            <a:ext cx="1799590" cy="1265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F54D0B-A3BE-4EF9-A30E-67BA3DEF45CE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652" r="4736" b="53019"/>
          <a:stretch/>
        </p:blipFill>
        <p:spPr bwMode="auto">
          <a:xfrm>
            <a:off x="10225043" y="2800830"/>
            <a:ext cx="1799590" cy="1254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A586D5-DCC0-4D18-8D2B-5C032ED86EF5}"/>
              </a:ext>
            </a:extLst>
          </p:cNvPr>
          <p:cNvSpPr txBox="1"/>
          <p:nvPr/>
        </p:nvSpPr>
        <p:spPr>
          <a:xfrm>
            <a:off x="3098652" y="4983388"/>
            <a:ext cx="159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St Francis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249DE-F813-434C-94DD-9FBC00B4D53D}"/>
              </a:ext>
            </a:extLst>
          </p:cNvPr>
          <p:cNvSpPr txBox="1"/>
          <p:nvPr/>
        </p:nvSpPr>
        <p:spPr>
          <a:xfrm>
            <a:off x="4314145" y="4983388"/>
            <a:ext cx="159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St Hilda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8D022-B007-4892-9D40-706FABD3D2F0}"/>
              </a:ext>
            </a:extLst>
          </p:cNvPr>
          <p:cNvSpPr txBox="1"/>
          <p:nvPr/>
        </p:nvSpPr>
        <p:spPr>
          <a:xfrm>
            <a:off x="500153" y="4983388"/>
            <a:ext cx="159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St Nicolas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80C645-5513-410C-9C8D-093512CDC9F4}"/>
              </a:ext>
            </a:extLst>
          </p:cNvPr>
          <p:cNvSpPr txBox="1"/>
          <p:nvPr/>
        </p:nvSpPr>
        <p:spPr>
          <a:xfrm>
            <a:off x="1835467" y="4983388"/>
            <a:ext cx="159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St Alban</a:t>
            </a:r>
          </a:p>
        </p:txBody>
      </p:sp>
    </p:spTree>
    <p:extLst>
      <p:ext uri="{BB962C8B-B14F-4D97-AF65-F5344CB8AC3E}">
        <p14:creationId xmlns:p14="http://schemas.microsoft.com/office/powerpoint/2010/main" val="125875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54C2-3B18-457B-9686-6BB9DF0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439397"/>
            <a:ext cx="10058400" cy="1371600"/>
          </a:xfrm>
        </p:spPr>
        <p:txBody>
          <a:bodyPr/>
          <a:lstStyle/>
          <a:p>
            <a:r>
              <a:rPr lang="en-GB" dirty="0"/>
              <a:t>Rewards -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179B-08B7-463D-BF67-9B4BCC81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57" y="1487922"/>
            <a:ext cx="10058400" cy="651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These are the main rewards you will hear about: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586C1-A2CB-46C6-8C70-45A62F5C151C}"/>
              </a:ext>
            </a:extLst>
          </p:cNvPr>
          <p:cNvSpPr/>
          <p:nvPr/>
        </p:nvSpPr>
        <p:spPr>
          <a:xfrm>
            <a:off x="6313714" y="2023203"/>
            <a:ext cx="534125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Lunchtime Lottery: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Raffle Tickets at Lunchtime</a:t>
            </a: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Showing values in the dining hall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Demonstrating good manners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Helping others (in the hall and on the playground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Weekly draw each Friday – two tickets.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Winning ticket receives a small prize or a Merit (the children choose what they’d prefer)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23044E-00A0-487F-AD6A-9B6CAD8F9430}"/>
              </a:ext>
            </a:extLst>
          </p:cNvPr>
          <p:cNvSpPr/>
          <p:nvPr/>
        </p:nvSpPr>
        <p:spPr>
          <a:xfrm>
            <a:off x="537029" y="1982359"/>
            <a:ext cx="5341257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Gold Slips: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outstanding learning, outstanding values</a:t>
            </a: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Special praise for going beyond expectations in showing our school values – in work or at play, in school or on trips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Shared with home – gold slip sent home with letter of praise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CA9DD6B-97A4-4046-B1A3-D81297974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75" y="4249188"/>
            <a:ext cx="2764968" cy="1852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CDD5B-CCD3-449B-A7A9-C57726612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7440" t="31192" r="48750" b="16864"/>
          <a:stretch/>
        </p:blipFill>
        <p:spPr>
          <a:xfrm>
            <a:off x="2140857" y="3791762"/>
            <a:ext cx="2779486" cy="1852863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0CDDF613-8820-4388-8A9C-7D10092A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72" y="5700399"/>
            <a:ext cx="986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Nurturing, Resilience and Achievement for All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71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E0E663A0AFB45986B5A3EC67A2791" ma:contentTypeVersion="11" ma:contentTypeDescription="Create a new document." ma:contentTypeScope="" ma:versionID="cd2f7f99291813d7684efefaafaaa006">
  <xsd:schema xmlns:xsd="http://www.w3.org/2001/XMLSchema" xmlns:xs="http://www.w3.org/2001/XMLSchema" xmlns:p="http://schemas.microsoft.com/office/2006/metadata/properties" xmlns:ns3="dfe0de26-afd1-4a90-9c50-1b3014c40443" xmlns:ns4="5608f9e7-b756-4ff8-bf58-79e501f41db2" targetNamespace="http://schemas.microsoft.com/office/2006/metadata/properties" ma:root="true" ma:fieldsID="c27d4a275262fda61b1e11ae3e01d097" ns3:_="" ns4:_="">
    <xsd:import namespace="dfe0de26-afd1-4a90-9c50-1b3014c40443"/>
    <xsd:import namespace="5608f9e7-b756-4ff8-bf58-79e501f41d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0de26-afd1-4a90-9c50-1b3014c40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8f9e7-b756-4ff8-bf58-79e501f41db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AEE43C-A671-4CEF-AA8F-406B1C104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0de26-afd1-4a90-9c50-1b3014c40443"/>
    <ds:schemaRef ds:uri="5608f9e7-b756-4ff8-bf58-79e501f41d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0F1FB7-92CE-48C2-87C6-2F06207CB771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dfe0de26-afd1-4a90-9c50-1b3014c40443"/>
    <ds:schemaRef ds:uri="http://schemas.microsoft.com/office/2006/documentManagement/types"/>
    <ds:schemaRef ds:uri="http://schemas.microsoft.com/office/infopath/2007/PartnerControls"/>
    <ds:schemaRef ds:uri="5608f9e7-b756-4ff8-bf58-79e501f41db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D54C85-B00D-4BC9-88DA-E2632747DA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1176</Words>
  <Application>Microsoft Office PowerPoint</Application>
  <PresentationFormat>Widescreen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Gill Sans MT</vt:lpstr>
      <vt:lpstr>Symbol</vt:lpstr>
      <vt:lpstr>Times New Roman</vt:lpstr>
      <vt:lpstr>SavonVTI</vt:lpstr>
      <vt:lpstr>Behaviour at  All Saints</vt:lpstr>
      <vt:lpstr>Values based approach</vt:lpstr>
      <vt:lpstr>STEPS Approach</vt:lpstr>
      <vt:lpstr>Therapeutic Approach</vt:lpstr>
      <vt:lpstr>Zones of Regulation</vt:lpstr>
      <vt:lpstr>Revised Codes of Conduct</vt:lpstr>
      <vt:lpstr>Rewards</vt:lpstr>
      <vt:lpstr>Rewards - explained</vt:lpstr>
      <vt:lpstr>Rewards - explained</vt:lpstr>
      <vt:lpstr>Consequences - explained</vt:lpstr>
      <vt:lpstr>Consequences - explained</vt:lpstr>
      <vt:lpstr>Gold and Red Slips</vt:lpstr>
      <vt:lpstr>Parents in Partnership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 at  All Saints</dc:title>
  <dc:creator>Head at All Saints</dc:creator>
  <cp:lastModifiedBy>Philip Asher</cp:lastModifiedBy>
  <cp:revision>15</cp:revision>
  <cp:lastPrinted>2019-11-06T08:39:01Z</cp:lastPrinted>
  <dcterms:created xsi:type="dcterms:W3CDTF">2019-11-05T21:23:28Z</dcterms:created>
  <dcterms:modified xsi:type="dcterms:W3CDTF">2019-11-06T10:11:31Z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0x010100203E0E663A0AFB45986B5A3EC67A2791</vt:lpwstr>
  </property>
</Properties>
</file>